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sldIdLst>
    <p:sldId id="264" r:id="rId6"/>
    <p:sldId id="256" r:id="rId7"/>
    <p:sldId id="260" r:id="rId8"/>
    <p:sldId id="257" r:id="rId9"/>
    <p:sldId id="258" r:id="rId10"/>
    <p:sldId id="259" r:id="rId11"/>
    <p:sldId id="261" r:id="rId12"/>
    <p:sldId id="262" r:id="rId13"/>
    <p:sldId id="263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8"/>
    <a:srgbClr val="2E323B"/>
    <a:srgbClr val="22C3E7"/>
    <a:srgbClr val="E05254"/>
    <a:srgbClr val="F55657"/>
    <a:srgbClr val="AF4A4D"/>
    <a:srgbClr val="824247"/>
    <a:srgbClr val="D75152"/>
    <a:srgbClr val="F12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86ACC-2629-4A8E-B48C-42843384088D}" v="2253" dt="2024-01-11T21:38:21.335"/>
    <p1510:client id="{A48AFDB0-92C9-4FBF-B5F8-B419AF9D70A6}" v="1297" dt="2024-01-11T21:44:5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868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6201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96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861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26063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791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45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904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750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569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99649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8966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570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54471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27136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2674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D08D-B741-F41C-C59E-689E0E45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6E1F1-6D72-6EB7-0CA2-34FBAC9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2EAE-CCF6-8AD4-985E-CB105E10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EDFC-8C52-4003-94E8-2F5EBF03B31E}" type="datetimeFigureOut">
              <a:rPr lang="cs-CZ" smtClean="0"/>
              <a:t>12.01.2024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2539-8B53-66C5-9A32-23B7DDE9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4A51D-854D-2692-A589-5A75D9F6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DC170-4F23-4CF5-B324-2DF70161F74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274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3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41470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99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26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83266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41544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20972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00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189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1348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D058-9130-8532-E022-B122C33CA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851" y="2269375"/>
            <a:ext cx="10607040" cy="1076823"/>
          </a:xfrm>
        </p:spPr>
        <p:txBody>
          <a:bodyPr/>
          <a:lstStyle/>
          <a:p>
            <a:r>
              <a:rPr lang="cs-CZ" sz="8000" dirty="0"/>
              <a:t>Mega </a:t>
            </a:r>
            <a:r>
              <a:rPr lang="cs-CZ" sz="8000" dirty="0" err="1"/>
              <a:t>Photo</a:t>
            </a:r>
            <a:r>
              <a:rPr lang="cs-CZ" sz="8000" dirty="0"/>
              <a:t> Editor</a:t>
            </a:r>
            <a:endParaRPr lang="cs-CZ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77B588-9372-7DDC-65D3-F75CFE69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14" y="3346198"/>
            <a:ext cx="3204297" cy="28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8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5C48601-C439-C6F6-49C4-804067E9D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667" y="1082117"/>
            <a:ext cx="7718400" cy="690000"/>
          </a:xfrm>
        </p:spPr>
        <p:txBody>
          <a:bodyPr/>
          <a:lstStyle/>
          <a:p>
            <a:r>
              <a:rPr lang="cs-CZ"/>
              <a:t>JavaFX Týmová práce:</a:t>
            </a:r>
            <a:endParaRPr lang="en-US"/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EE144A9D-E667-DE2C-CE2A-9B22838CA34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77667" y="2340188"/>
            <a:ext cx="46327347" cy="3687749"/>
          </a:xfrm>
        </p:spPr>
        <p:txBody>
          <a:bodyPr anchor="t"/>
          <a:lstStyle/>
          <a:p>
            <a:r>
              <a:rPr lang="cs-CZ" sz="2400" dirty="0" err="1"/>
              <a:t>MegaPhotoEditorDevs</a:t>
            </a:r>
            <a:r>
              <a:rPr lang="cs-CZ" sz="2400" dirty="0"/>
              <a:t>:</a:t>
            </a:r>
          </a:p>
          <a:p>
            <a:r>
              <a:rPr lang="cs-CZ" sz="2400" dirty="0"/>
              <a:t>	Manager: “Tomáš Boba“</a:t>
            </a:r>
          </a:p>
          <a:p>
            <a:r>
              <a:rPr lang="cs-CZ" sz="2400" dirty="0"/>
              <a:t>	</a:t>
            </a:r>
            <a:r>
              <a:rPr lang="cs-CZ" sz="2400" dirty="0" err="1"/>
              <a:t>MainDev</a:t>
            </a:r>
            <a:r>
              <a:rPr lang="cs-CZ" sz="2400" dirty="0"/>
              <a:t>: “Jiří Soldán“</a:t>
            </a:r>
          </a:p>
          <a:p>
            <a:r>
              <a:rPr lang="cs-CZ" sz="2400" dirty="0"/>
              <a:t>	Designer: “Tomáš Hnízdil“</a:t>
            </a:r>
          </a:p>
          <a:p>
            <a:r>
              <a:rPr lang="cs-CZ" sz="2400" dirty="0"/>
              <a:t>	</a:t>
            </a:r>
            <a:r>
              <a:rPr lang="cs-CZ" sz="2400" dirty="0" err="1"/>
              <a:t>TCVUDev</a:t>
            </a:r>
            <a:r>
              <a:rPr lang="cs-CZ" sz="2400" dirty="0"/>
              <a:t>: “Michal Myška“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31DD6-1CB8-4586-0326-4CD6AF9B0036}"/>
              </a:ext>
            </a:extLst>
          </p:cNvPr>
          <p:cNvSpPr txBox="1"/>
          <p:nvPr/>
        </p:nvSpPr>
        <p:spPr>
          <a:xfrm>
            <a:off x="1677667" y="144714"/>
            <a:ext cx="361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MegaPhotoEditor.yml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39F70-D972-1958-2A5E-227880B93286}"/>
              </a:ext>
            </a:extLst>
          </p:cNvPr>
          <p:cNvSpPr txBox="1"/>
          <p:nvPr/>
        </p:nvSpPr>
        <p:spPr>
          <a:xfrm>
            <a:off x="7591702" y="14471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MegaPhotoEditor.properties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7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5C48601-C439-C6F6-49C4-804067E9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68" y="997396"/>
            <a:ext cx="10417863" cy="4968398"/>
          </a:xfrm>
        </p:spPr>
        <p:txBody>
          <a:bodyPr wrap="square" anchor="t">
            <a:normAutofit/>
          </a:bodyPr>
          <a:lstStyle/>
          <a:p>
            <a:r>
              <a:rPr lang="cs-CZ" sz="4000" dirty="0">
                <a:sym typeface="Wingdings" panose="05000000000000000000" pitchFamily="2" charset="2"/>
              </a:rPr>
              <a:t>&lt;!--</a:t>
            </a:r>
            <a:r>
              <a:rPr lang="cs-CZ" sz="4000" dirty="0" err="1"/>
              <a:t>FunkceAplikace</a:t>
            </a:r>
            <a:r>
              <a:rPr lang="cs-CZ" sz="4000" dirty="0"/>
              <a:t>--&gt;</a:t>
            </a:r>
            <a:br>
              <a:rPr lang="cs-CZ" sz="2400" dirty="0"/>
            </a:br>
            <a:br>
              <a:rPr lang="cs-CZ" sz="2400" dirty="0"/>
            </a:br>
            <a:r>
              <a:rPr lang="cs-CZ" sz="3200" dirty="0"/>
              <a:t>&lt;Negativ/&gt;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Pixelizer</a:t>
            </a:r>
            <a:r>
              <a:rPr lang="cs-CZ" sz="3200" dirty="0"/>
              <a:t>/&gt;	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Treshold</a:t>
            </a:r>
            <a:r>
              <a:rPr lang="cs-CZ" sz="3200" dirty="0"/>
              <a:t>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OldStyle</a:t>
            </a:r>
            <a:r>
              <a:rPr lang="cs-CZ" sz="3200" dirty="0"/>
              <a:t> </a:t>
            </a:r>
            <a:r>
              <a:rPr lang="cs-CZ" sz="3200" dirty="0" err="1"/>
              <a:t>filter</a:t>
            </a:r>
            <a:r>
              <a:rPr lang="cs-CZ" sz="3200" dirty="0"/>
              <a:t>/&gt;</a:t>
            </a:r>
            <a:br>
              <a:rPr lang="cs-CZ" sz="3200" dirty="0"/>
            </a:br>
            <a:r>
              <a:rPr lang="cs-CZ" sz="3200" dirty="0"/>
              <a:t>&lt;BW filtre/&gt;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Cololizer</a:t>
            </a:r>
            <a:r>
              <a:rPr lang="cs-CZ" sz="3200" dirty="0"/>
              <a:t>/&gt;</a:t>
            </a:r>
            <a:br>
              <a:rPr lang="cs-CZ" sz="3200" dirty="0"/>
            </a:b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7EE6-6D7A-255C-FB89-59D7F26C2FC9}"/>
              </a:ext>
            </a:extLst>
          </p:cNvPr>
          <p:cNvSpPr txBox="1"/>
          <p:nvPr/>
        </p:nvSpPr>
        <p:spPr>
          <a:xfrm>
            <a:off x="1644587" y="187901"/>
            <a:ext cx="303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MegaPhotoEditor.fxml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550E9-F17C-81E1-1DB1-9B156C8CE38B}"/>
              </a:ext>
            </a:extLst>
          </p:cNvPr>
          <p:cNvSpPr txBox="1"/>
          <p:nvPr/>
        </p:nvSpPr>
        <p:spPr>
          <a:xfrm>
            <a:off x="7798292" y="187901"/>
            <a:ext cx="303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MegaPhotoEditor.class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8" name="Picture 7" descr="A cat looking at the camera">
            <a:extLst>
              <a:ext uri="{FF2B5EF4-FFF2-40B4-BE49-F238E27FC236}">
                <a16:creationId xmlns:a16="http://schemas.microsoft.com/office/drawing/2014/main" id="{373B8277-E31C-FDEF-2525-E7D9519F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1"/>
            <a:ext cx="4176000" cy="4170779"/>
          </a:xfrm>
          <a:prstGeom prst="rect">
            <a:avLst/>
          </a:prstGeom>
        </p:spPr>
      </p:pic>
      <p:pic>
        <p:nvPicPr>
          <p:cNvPr id="4" name="Picture 3" descr="A cat looking at the camera&#10;&#10;Description automatically generated">
            <a:extLst>
              <a:ext uri="{FF2B5EF4-FFF2-40B4-BE49-F238E27FC236}">
                <a16:creationId xmlns:a16="http://schemas.microsoft.com/office/drawing/2014/main" id="{58A91A65-B73D-F265-FB70-BF97E64B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0"/>
            <a:ext cx="4176000" cy="4170780"/>
          </a:xfrm>
          <a:prstGeom prst="rect">
            <a:avLst/>
          </a:prstGeom>
        </p:spPr>
      </p:pic>
      <p:pic>
        <p:nvPicPr>
          <p:cNvPr id="9" name="Picture 8" descr="A cat with a red stripe&#10;&#10;Description automatically generated with medium confidence">
            <a:extLst>
              <a:ext uri="{FF2B5EF4-FFF2-40B4-BE49-F238E27FC236}">
                <a16:creationId xmlns:a16="http://schemas.microsoft.com/office/drawing/2014/main" id="{0E4C08B8-0EFA-28D6-29DC-96E61A5B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0"/>
            <a:ext cx="4176000" cy="4170780"/>
          </a:xfrm>
          <a:prstGeom prst="rect">
            <a:avLst/>
          </a:prstGeom>
        </p:spPr>
      </p:pic>
      <p:pic>
        <p:nvPicPr>
          <p:cNvPr id="11" name="Picture 10" descr="A cat with a whiskers&#10;&#10;Description automatically generated">
            <a:extLst>
              <a:ext uri="{FF2B5EF4-FFF2-40B4-BE49-F238E27FC236}">
                <a16:creationId xmlns:a16="http://schemas.microsoft.com/office/drawing/2014/main" id="{E4E819E5-C24F-49AF-B999-8F116C326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9"/>
            <a:ext cx="4176000" cy="4170780"/>
          </a:xfrm>
          <a:prstGeom prst="rect">
            <a:avLst/>
          </a:prstGeom>
        </p:spPr>
      </p:pic>
      <p:pic>
        <p:nvPicPr>
          <p:cNvPr id="15" name="Picture 14" descr="A cat looking at the camera&#10;&#10;Description automatically generated">
            <a:extLst>
              <a:ext uri="{FF2B5EF4-FFF2-40B4-BE49-F238E27FC236}">
                <a16:creationId xmlns:a16="http://schemas.microsoft.com/office/drawing/2014/main" id="{559A151E-66CA-C61E-3971-B2010F4A1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  <p:pic>
        <p:nvPicPr>
          <p:cNvPr id="13" name="Picture 12" descr="A cat looking at the camera&#10;&#10;Description automatically generated">
            <a:extLst>
              <a:ext uri="{FF2B5EF4-FFF2-40B4-BE49-F238E27FC236}">
                <a16:creationId xmlns:a16="http://schemas.microsoft.com/office/drawing/2014/main" id="{CADCFCB2-F1BD-3A40-54F6-A51920D64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  <p:pic>
        <p:nvPicPr>
          <p:cNvPr id="17" name="Picture 16" descr="A cat looking at the camera&#10;&#10;Description automatically generated">
            <a:extLst>
              <a:ext uri="{FF2B5EF4-FFF2-40B4-BE49-F238E27FC236}">
                <a16:creationId xmlns:a16="http://schemas.microsoft.com/office/drawing/2014/main" id="{62FB4D0A-A94B-FBA3-3A0E-9C16881A8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377465-0C5B-EDD0-5C53-A5A220EDBD9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09592" y="1072276"/>
            <a:ext cx="7169600" cy="714000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//Generátor Obrázků: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FDB39C-60E1-8FE7-CB05-C70FBB142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824" y="1956574"/>
            <a:ext cx="10323912" cy="4233914"/>
          </a:xfrm>
        </p:spPr>
        <p:txBody>
          <a:bodyPr anchor="t"/>
          <a:lstStyle/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cs-CZ" b="0" i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image_types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"obdélník"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"kruh"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"RGB pruhy"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"mnohoúhelník"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]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  <a:endParaRPr lang="en-GB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04C478-28BC-D2E6-91CD-5CC4533A82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4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cs-CZ" sz="1800" dirty="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		</a:t>
            </a:r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PernesPetr.json</a:t>
            </a:r>
            <a:r>
              <a:rPr lang="cs-CZ" sz="1800" dirty="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						      PEPE.zip</a:t>
            </a:r>
            <a:endParaRPr lang="en-GB" sz="1800" dirty="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9" name="Picture 8" descr="A green and red graph&#10;&#10;Description automatically generated with medium confidence">
            <a:extLst>
              <a:ext uri="{FF2B5EF4-FFF2-40B4-BE49-F238E27FC236}">
                <a16:creationId xmlns:a16="http://schemas.microsoft.com/office/drawing/2014/main" id="{55F556E0-8914-701A-57D9-EF121DF8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4"/>
            <a:ext cx="4680000" cy="3510001"/>
          </a:xfrm>
          <a:prstGeom prst="rect">
            <a:avLst/>
          </a:prstGeom>
        </p:spPr>
      </p:pic>
      <p:pic>
        <p:nvPicPr>
          <p:cNvPr id="11" name="Picture 10" descr="A colorful circle with a green circle&#10;&#10;Description automatically generated with medium confidence">
            <a:extLst>
              <a:ext uri="{FF2B5EF4-FFF2-40B4-BE49-F238E27FC236}">
                <a16:creationId xmlns:a16="http://schemas.microsoft.com/office/drawing/2014/main" id="{A5492947-AB09-8EF0-7BB0-F84C671EE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4"/>
            <a:ext cx="4680000" cy="3510000"/>
          </a:xfrm>
          <a:prstGeom prst="rect">
            <a:avLst/>
          </a:prstGeom>
        </p:spPr>
      </p:pic>
      <p:pic>
        <p:nvPicPr>
          <p:cNvPr id="13" name="Picture 12" descr="A red green and blue stripes&#10;&#10;Description automatically generated">
            <a:extLst>
              <a:ext uri="{FF2B5EF4-FFF2-40B4-BE49-F238E27FC236}">
                <a16:creationId xmlns:a16="http://schemas.microsoft.com/office/drawing/2014/main" id="{659695A5-3F36-EE6C-BFFC-E78AA784D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3"/>
            <a:ext cx="4680000" cy="3510000"/>
          </a:xfrm>
          <a:prstGeom prst="rect">
            <a:avLst/>
          </a:prstGeom>
        </p:spPr>
      </p:pic>
      <p:pic>
        <p:nvPicPr>
          <p:cNvPr id="15" name="Picture 14" descr="A blue background with a blue rectangle and a grey triangle&#10;&#10;Description automatically generated with medium confidence">
            <a:extLst>
              <a:ext uri="{FF2B5EF4-FFF2-40B4-BE49-F238E27FC236}">
                <a16:creationId xmlns:a16="http://schemas.microsoft.com/office/drawing/2014/main" id="{F5A0E66A-9F60-1E79-F504-E087E60C8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3"/>
            <a:ext cx="468000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A6A-BF5E-3F5A-3A9F-F8FD20B8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1"/>
            <a:ext cx="12191999" cy="704088"/>
          </a:xfrm>
        </p:spPr>
        <p:txBody>
          <a:bodyPr/>
          <a:lstStyle/>
          <a:p>
            <a:pPr algn="l"/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	        GeneraceRGBpruhu.java				    GeneraceRGBpruhu.class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59F1D1-A1E8-B5CF-F0F5-50BB014856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89732" y="1443213"/>
            <a:ext cx="11102268" cy="3759199"/>
          </a:xfrm>
        </p:spPr>
        <p:txBody>
          <a:bodyPr anchor="t"/>
          <a:lstStyle/>
          <a:p>
            <a:br>
              <a:rPr lang="cs-CZ" sz="1600">
                <a:solidFill>
                  <a:srgbClr val="FF5858"/>
                </a:solidFill>
              </a:rPr>
            </a:br>
            <a:br>
              <a:rPr lang="cs-CZ" sz="1600">
                <a:solidFill>
                  <a:srgbClr val="FF5858"/>
                </a:solidFill>
              </a:rPr>
            </a:br>
            <a:r>
              <a:rPr lang="cs-CZ" sz="1600">
                <a:solidFill>
                  <a:srgbClr val="FF5858"/>
                </a:solidFill>
              </a:rPr>
              <a:t>for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rgbClr val="FF5858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 =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>
                <a:solidFill>
                  <a:schemeClr val="accent6"/>
                </a:solidFill>
              </a:rPr>
              <a:t>blankCanvas.getWidth</a:t>
            </a:r>
            <a:r>
              <a:rPr lang="cs-CZ" sz="1600" dirty="0">
                <a:solidFill>
                  <a:schemeClr val="accent6"/>
                </a:solidFill>
              </a:rPr>
              <a:t>()</a:t>
            </a:r>
            <a:r>
              <a:rPr lang="cs-CZ" sz="1600" dirty="0">
                <a:solidFill>
                  <a:srgbClr val="F55657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++) 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/>
              <a:t>   </a:t>
            </a:r>
            <a:r>
              <a:rPr lang="cs-CZ" sz="1600">
                <a:solidFill>
                  <a:srgbClr val="FF5858"/>
                </a:solidFill>
              </a:rPr>
              <a:t>for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rgbClr val="FF5858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=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>
                <a:solidFill>
                  <a:schemeClr val="accent6"/>
                </a:solidFill>
              </a:rPr>
              <a:t>blankCanvas.getHeight</a:t>
            </a:r>
            <a:r>
              <a:rPr lang="cs-CZ" sz="1600" dirty="0">
                <a:solidFill>
                  <a:schemeClr val="accent6"/>
                </a:solidFill>
              </a:rPr>
              <a:t>()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++) {</a:t>
            </a:r>
            <a:br>
              <a:rPr lang="cs-CZ" sz="1600" dirty="0">
                <a:solidFill>
                  <a:schemeClr val="accent6"/>
                </a:solidFill>
              </a:rPr>
            </a:b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/>
              <a:t>       </a:t>
            </a:r>
            <a:r>
              <a:rPr lang="cs-CZ" sz="1600">
                <a:solidFill>
                  <a:srgbClr val="FF5858"/>
                </a:solidFill>
              </a:rPr>
              <a:t>if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200</a:t>
            </a:r>
            <a:r>
              <a:rPr lang="cs-CZ" sz="1600" dirty="0">
                <a:solidFill>
                  <a:schemeClr val="accent6"/>
                </a:solidFill>
              </a:rPr>
              <a:t>){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,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,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-(x/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cs-CZ" sz="1600" dirty="0">
                <a:solidFill>
                  <a:schemeClr val="accent6"/>
                </a:solidFill>
              </a:rPr>
              <a:t>))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rgbClr val="FF5858"/>
                </a:solidFill>
              </a:rPr>
            </a:b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}</a:t>
            </a:r>
            <a:r>
              <a:rPr lang="cs-CZ" sz="1600">
                <a:solidFill>
                  <a:srgbClr val="FF5858"/>
                </a:solidFill>
              </a:rPr>
              <a:t>else</a:t>
            </a:r>
            <a:r>
              <a:rPr lang="cs-CZ" sz="1600" dirty="0">
                <a:solidFill>
                  <a:srgbClr val="FF5858"/>
                </a:solidFill>
              </a:rPr>
              <a:t> </a:t>
            </a:r>
            <a:r>
              <a:rPr lang="cs-CZ" sz="1600">
                <a:solidFill>
                  <a:srgbClr val="FF5858"/>
                </a:solidFill>
              </a:rPr>
              <a:t>if</a:t>
            </a:r>
            <a:r>
              <a:rPr lang="cs-CZ" sz="1600" dirty="0">
                <a:solidFill>
                  <a:srgbClr val="FF5858"/>
                </a:solidFill>
              </a:rPr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&lt;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400</a:t>
            </a:r>
            <a:r>
              <a:rPr lang="cs-CZ" sz="1600" dirty="0">
                <a:solidFill>
                  <a:schemeClr val="accent6"/>
                </a:solidFill>
              </a:rPr>
              <a:t>){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xPixel,yPixel</a:t>
            </a:r>
            <a:r>
              <a:rPr lang="cs-CZ" sz="1600" dirty="0">
                <a:solidFill>
                  <a:schemeClr val="accent6"/>
                </a:solidFill>
              </a:rPr>
              <a:t>,(</a:t>
            </a:r>
            <a:r>
              <a:rPr lang="cs-CZ" sz="1600">
                <a:solidFill>
                  <a:srgbClr val="E05254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)(</a:t>
            </a:r>
            <a:r>
              <a:rPr lang="cs-CZ" sz="1600">
                <a:solidFill>
                  <a:schemeClr val="accent6"/>
                </a:solidFill>
              </a:rPr>
              <a:t>Math.floor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 dirty="0">
                <a:solidFill>
                  <a:srgbClr val="22C3E7"/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</a:t>
            </a:r>
            <a:r>
              <a:rPr lang="cs-CZ" sz="1600">
                <a:solidFill>
                  <a:srgbClr val="E05254"/>
                </a:solidFill>
              </a:rPr>
              <a:t>float</a:t>
            </a:r>
            <a:r>
              <a:rPr lang="cs-CZ" sz="1600" dirty="0">
                <a:solidFill>
                  <a:schemeClr val="accent6"/>
                </a:solidFill>
              </a:rPr>
              <a:t>)(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4)</a:t>
            </a:r>
            <a:r>
              <a:rPr lang="cs-CZ" sz="1600" dirty="0">
                <a:solidFill>
                  <a:schemeClr val="accent6"/>
                </a:solidFill>
              </a:rPr>
              <a:t>)*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256</a:t>
            </a:r>
            <a:r>
              <a:rPr lang="cs-CZ" sz="1600" dirty="0">
                <a:solidFill>
                  <a:schemeClr val="accent6"/>
                </a:solidFill>
              </a:rPr>
              <a:t>)</a:t>
            </a:r>
            <a:r>
              <a:rPr lang="cs-CZ" sz="160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}</a:t>
            </a:r>
            <a:r>
              <a:rPr lang="cs-CZ" sz="1600">
                <a:solidFill>
                  <a:srgbClr val="FF5858"/>
                </a:solidFill>
              </a:rPr>
              <a:t>else</a:t>
            </a:r>
            <a:r>
              <a:rPr lang="cs-CZ" sz="1600" dirty="0">
                <a:solidFill>
                  <a:schemeClr val="accent6"/>
                </a:solidFill>
              </a:rPr>
              <a:t>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xPixel,yPixel</a:t>
            </a:r>
            <a:r>
              <a:rPr lang="cs-CZ" sz="1600" dirty="0">
                <a:solidFill>
                  <a:schemeClr val="accent6"/>
                </a:solidFill>
              </a:rPr>
              <a:t>, (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-(x/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cs-CZ" sz="1600" dirty="0">
                <a:solidFill>
                  <a:schemeClr val="accent6"/>
                </a:solidFill>
              </a:rPr>
              <a:t>))*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65536</a:t>
            </a:r>
            <a:r>
              <a:rPr lang="cs-CZ" sz="1600" dirty="0">
                <a:solidFill>
                  <a:schemeClr val="accent6"/>
                </a:solidFill>
              </a:rPr>
              <a:t>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}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}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}</a:t>
            </a:r>
            <a:br>
              <a:rPr lang="cs-CZ" sz="1600" dirty="0"/>
            </a:br>
            <a:r>
              <a:rPr lang="cs-CZ" sz="1600" dirty="0"/>
              <a:t>            </a:t>
            </a:r>
            <a:r>
              <a:rPr lang="cs-CZ" sz="1600" dirty="0">
                <a:solidFill>
                  <a:srgbClr val="FF5858"/>
                </a:solidFill>
              </a:rPr>
              <a:t>return</a:t>
            </a:r>
            <a:r>
              <a:rPr lang="cs-CZ" sz="1600" dirty="0"/>
              <a:t> </a:t>
            </a:r>
            <a:r>
              <a:rPr lang="cs-CZ" sz="1600">
                <a:solidFill>
                  <a:schemeClr val="accent6"/>
                </a:solidFill>
              </a:rPr>
              <a:t>blankCanvas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38324-534B-5995-3DE2-DC8273ABCE4C}"/>
              </a:ext>
            </a:extLst>
          </p:cNvPr>
          <p:cNvSpPr txBox="1"/>
          <p:nvPr/>
        </p:nvSpPr>
        <p:spPr>
          <a:xfrm>
            <a:off x="1591056" y="947702"/>
            <a:ext cx="699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//Generace RGB pruhů</a:t>
            </a:r>
            <a:endParaRPr lang="en-GB" sz="4000" dirty="0">
              <a:solidFill>
                <a:schemeClr val="bg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CE64-ACDA-B34D-576D-C36A84D8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35608" y="1084385"/>
            <a:ext cx="6047833" cy="634687"/>
          </a:xfrm>
        </p:spPr>
        <p:txBody>
          <a:bodyPr/>
          <a:lstStyle/>
          <a:p>
            <a:r>
              <a:rPr lang="cs-CZ" sz="4000"/>
              <a:t>#Informace o týmu</a:t>
            </a:r>
            <a:endParaRPr lang="en-GB" sz="40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584A16-01A7-6F94-CEC6-D8C3A032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608" y="1719072"/>
            <a:ext cx="10433303" cy="4782311"/>
          </a:xfrm>
        </p:spPr>
        <p:txBody>
          <a:bodyPr anchor="t"/>
          <a:lstStyle/>
          <a:p>
            <a:endParaRPr lang="en-GB" sz="1800" b="0" i="0">
              <a:solidFill>
                <a:schemeClr val="accent6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Tomáš_Boba.tasks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Koordinoval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práci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týmu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řešil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drobné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úpavy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.“</a:t>
            </a:r>
          </a:p>
          <a:p>
            <a:endParaRPr lang="cs-CZ" sz="180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Tomáš_Hnízdil.tasks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Vytvořil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estetické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GUI v Scene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Builderu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</a:p>
          <a:p>
            <a:endParaRPr lang="cs-CZ" sz="1800">
              <a:solidFill>
                <a:schemeClr val="bg2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Jiří_Soldán.tasks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Rychle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optimalizoval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kód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vedl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funkci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generování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obrázků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</a:p>
          <a:p>
            <a:endParaRPr lang="cs-CZ" sz="180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Michal_Myška.tasks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Vytvořil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většinu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funkcí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s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oddaností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efektivním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kódem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endParaRPr lang="cs-CZ" sz="1800">
              <a:solidFill>
                <a:schemeClr val="bg2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8B9468-A454-F845-6904-4201C4BCDECB}"/>
              </a:ext>
            </a:extLst>
          </p:cNvPr>
          <p:cNvSpPr txBox="1">
            <a:spLocks/>
          </p:cNvSpPr>
          <p:nvPr/>
        </p:nvSpPr>
        <p:spPr>
          <a:xfrm flipH="1">
            <a:off x="-2" y="9041"/>
            <a:ext cx="12191999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 lang="en-GB" sz="40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8BDAE0-CF9A-6595-A197-F80FE9FD1491}"/>
              </a:ext>
            </a:extLst>
          </p:cNvPr>
          <p:cNvSpPr txBox="1">
            <a:spLocks/>
          </p:cNvSpPr>
          <p:nvPr/>
        </p:nvSpPr>
        <p:spPr>
          <a:xfrm flipH="1">
            <a:off x="-1" y="0"/>
            <a:ext cx="12191997" cy="72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20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	              </a:t>
            </a:r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Caha.properties</a:t>
            </a:r>
            <a:endParaRPr lang="en-GB" sz="2000">
              <a:solidFill>
                <a:schemeClr val="accent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8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9844-5B38-637F-9657-CDA765D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46742" y="449741"/>
            <a:ext cx="8516713" cy="1472800"/>
          </a:xfrm>
        </p:spPr>
        <p:txBody>
          <a:bodyPr/>
          <a:lstStyle/>
          <a:p>
            <a:r>
              <a:rPr lang="cs-CZ" sz="4000"/>
              <a:t>//Informace z dokumentace</a:t>
            </a:r>
            <a:endParaRPr lang="en-GB" sz="400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396535B-2BDC-6B46-0E9C-2814B22625A5}"/>
              </a:ext>
            </a:extLst>
          </p:cNvPr>
          <p:cNvSpPr txBox="1">
            <a:spLocks/>
          </p:cNvSpPr>
          <p:nvPr/>
        </p:nvSpPr>
        <p:spPr>
          <a:xfrm>
            <a:off x="0" y="-34801"/>
            <a:ext cx="12192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2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	        Info.java</a:t>
            </a:r>
            <a:endParaRPr lang="en-GB" sz="2000">
              <a:solidFill>
                <a:schemeClr val="accent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DC96-98D0-0E86-12A6-8C9FF0496D45}"/>
              </a:ext>
            </a:extLst>
          </p:cNvPr>
          <p:cNvSpPr txBox="1"/>
          <p:nvPr/>
        </p:nvSpPr>
        <p:spPr>
          <a:xfrm>
            <a:off x="1288473" y="2633012"/>
            <a:ext cx="109035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gg sans"/>
              </a:rPr>
              <a:t>@FXML </a:t>
            </a:r>
            <a:endParaRPr lang="cs-CZ" sz="16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protected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void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loadPicture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dirty="0">
                <a:solidFill>
                  <a:srgbClr val="DF3079"/>
                </a:solidFill>
                <a:latin typeface="gg sans"/>
              </a:rPr>
              <a:t>	</a:t>
            </a:r>
            <a:r>
              <a:rPr lang="en-GB" sz="1600" b="0" i="0" dirty="0" err="1">
                <a:solidFill>
                  <a:srgbClr val="DF3079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DF3079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=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filechooser.getExtensionFilters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().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addAll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FileChooser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.ExtensionFilter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"Image Formats"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".jpg"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".</a:t>
            </a:r>
            <a:r>
              <a:rPr lang="en-GB" sz="1600" b="0" i="0" dirty="0" err="1">
                <a:solidFill>
                  <a:srgbClr val="00A67D"/>
                </a:solidFill>
                <a:effectLst/>
                <a:latin typeface="gg sans"/>
              </a:rPr>
              <a:t>png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filechooser.setTitle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"Select an image to load"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Optional&lt;File&gt;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fileOptional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=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Optional.ofNullable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filechooser.showOpenDialog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InsertImgF.getScene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().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getWindow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()));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fileOptional.ifPresent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(file -&gt; {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	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try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dirty="0">
                <a:solidFill>
                  <a:srgbClr val="E9950C"/>
                </a:solidFill>
                <a:latin typeface="gg sans"/>
              </a:rPr>
              <a:t>			</a:t>
            </a:r>
            <a:r>
              <a:rPr lang="en-GB" sz="1600" b="0" i="0" dirty="0" err="1">
                <a:solidFill>
                  <a:srgbClr val="E9950C"/>
                </a:solidFill>
                <a:effectLst/>
                <a:latin typeface="gg sans"/>
              </a:rPr>
              <a:t>this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.imageww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=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ImageWorker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(file,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mainimage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originalRadio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moddedRadio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	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catch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IOException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e)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2E95D3"/>
                </a:solidFill>
                <a:effectLst/>
                <a:latin typeface="gg sans"/>
              </a:rPr>
              <a:t>			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throw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RuntimeException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(e); }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enableEditSuite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</a:t>
            </a:r>
            <a:endParaRPr lang="en-GB" sz="1600" dirty="0">
              <a:solidFill>
                <a:schemeClr val="accent6"/>
              </a:solidFill>
              <a:latin typeface="gg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485B809-A350-ED58-CD16-2FF0C9D9AA4B}"/>
              </a:ext>
            </a:extLst>
          </p:cNvPr>
          <p:cNvSpPr txBox="1">
            <a:spLocks/>
          </p:cNvSpPr>
          <p:nvPr/>
        </p:nvSpPr>
        <p:spPr>
          <a:xfrm flipH="1">
            <a:off x="1359408" y="1670683"/>
            <a:ext cx="6422741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1600">
                <a:solidFill>
                  <a:srgbClr val="00B0F0"/>
                </a:solidFill>
              </a:rPr>
              <a:t>/* 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kod určen k loadu obrázku ze systemu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Použit optional pro více programátorský přístup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*/</a:t>
            </a:r>
            <a:endParaRPr lang="en-GB" sz="16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FE69-7850-B664-C638-BBEFF702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30205" y="645473"/>
            <a:ext cx="5279738" cy="1472800"/>
          </a:xfrm>
        </p:spPr>
        <p:txBody>
          <a:bodyPr/>
          <a:lstStyle/>
          <a:p>
            <a:r>
              <a:rPr lang="cs-CZ" sz="4000"/>
              <a:t>Klady a zápory</a:t>
            </a:r>
            <a:endParaRPr lang="en-GB" sz="40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390142-F452-A198-833F-FD352B5D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425" y="1914292"/>
            <a:ext cx="10643983" cy="4206239"/>
          </a:xfrm>
        </p:spPr>
        <p:txBody>
          <a:bodyPr anchor="t"/>
          <a:lstStyle/>
          <a:p>
            <a:r>
              <a:rPr lang="cs-CZ" dirty="0"/>
              <a:t>Klady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Týmová spolupráce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Java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Tolerance časových možností ostatních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Komunikace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Dobrý tým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139700" indent="0"/>
            <a:r>
              <a:rPr lang="cs-CZ" dirty="0"/>
              <a:t>Zápory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JavaFX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Problémy s JDK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GB" dirty="0" err="1"/>
              <a:t>Kompilace</a:t>
            </a:r>
            <a:r>
              <a:rPr lang="en-GB" dirty="0"/>
              <a:t> do .JAR</a:t>
            </a:r>
            <a:endParaRPr lang="cs-CZ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1FF81F-3B4D-0888-8EEE-E1957DFB803D}"/>
              </a:ext>
            </a:extLst>
          </p:cNvPr>
          <p:cNvSpPr txBox="1">
            <a:spLocks/>
          </p:cNvSpPr>
          <p:nvPr/>
        </p:nvSpPr>
        <p:spPr>
          <a:xfrm flipH="1">
            <a:off x="-1" y="0"/>
            <a:ext cx="12191999" cy="73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2000"/>
              <a:t>		    </a:t>
            </a:r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PEPE.txt						     Caha.ser</a:t>
            </a:r>
            <a:endParaRPr lang="en-GB" sz="20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3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45EF-8320-4D60-9D50-0B9CAC9F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739550" y="782633"/>
            <a:ext cx="5855809" cy="1472800"/>
          </a:xfrm>
        </p:spPr>
        <p:txBody>
          <a:bodyPr/>
          <a:lstStyle/>
          <a:p>
            <a:r>
              <a:rPr lang="cs-CZ" dirty="0"/>
              <a:t>Závěr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C1786-F7A6-A0D3-4774-EC2E96DA14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94560" y="2462164"/>
            <a:ext cx="8449424" cy="1328440"/>
          </a:xfrm>
        </p:spPr>
        <p:txBody>
          <a:bodyPr/>
          <a:lstStyle/>
          <a:p>
            <a:r>
              <a:rPr lang="cs-CZ" dirty="0"/>
              <a:t>Byla to krásné a bylo toho dost. Sbohem a šáteček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1E4B2B-56D1-114D-286E-F70EEAE74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1398" y="4303258"/>
            <a:ext cx="5281200" cy="1044000"/>
          </a:xfrm>
        </p:spPr>
        <p:txBody>
          <a:bodyPr/>
          <a:lstStyle/>
          <a:p>
            <a:r>
              <a:rPr lang="cs-CZ" dirty="0"/>
              <a:t>Děkujeme</a:t>
            </a:r>
            <a:endParaRPr lang="en-GB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57D27EB0-89C1-BAE4-1462-31444EC5E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608"/>
            <a:ext cx="3503342" cy="2336820"/>
          </a:xfrm>
          <a:prstGeom prst="rect">
            <a:avLst/>
          </a:prstGeom>
        </p:spPr>
      </p:pic>
      <p:pic>
        <p:nvPicPr>
          <p:cNvPr id="9" name="Picture 8" descr="A person in a suit and tie giving a thumbs up&#10;&#10;Description automatically generated">
            <a:extLst>
              <a:ext uri="{FF2B5EF4-FFF2-40B4-BE49-F238E27FC236}">
                <a16:creationId xmlns:a16="http://schemas.microsoft.com/office/drawing/2014/main" id="{3B8D84CA-66D5-84AB-D989-7941187E5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74" y="3624396"/>
            <a:ext cx="2789126" cy="25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FF24CDC5302246A6BCD941F469262B" ma:contentTypeVersion="13" ma:contentTypeDescription="Vytvoří nový dokument" ma:contentTypeScope="" ma:versionID="4a6f34b24b48efdf0b85b9409bc96017">
  <xsd:schema xmlns:xsd="http://www.w3.org/2001/XMLSchema" xmlns:xs="http://www.w3.org/2001/XMLSchema" xmlns:p="http://schemas.microsoft.com/office/2006/metadata/properties" xmlns:ns3="d0ea7567-37db-4e0a-a87d-e3c7898ca8e3" xmlns:ns4="c0160930-aaef-42db-a21d-d0e3bea89ece" targetNamespace="http://schemas.microsoft.com/office/2006/metadata/properties" ma:root="true" ma:fieldsID="67a4880ff3e5c4993cb5e3490b4f676e" ns3:_="" ns4:_="">
    <xsd:import namespace="d0ea7567-37db-4e0a-a87d-e3c7898ca8e3"/>
    <xsd:import namespace="c0160930-aaef-42db-a21d-d0e3bea89e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activity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ea7567-37db-4e0a-a87d-e3c7898ca8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60930-aaef-42db-a21d-d0e3bea8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160930-aaef-42db-a21d-d0e3bea89ece" xsi:nil="true"/>
  </documentManagement>
</p:properties>
</file>

<file path=customXml/itemProps1.xml><?xml version="1.0" encoding="utf-8"?>
<ds:datastoreItem xmlns:ds="http://schemas.openxmlformats.org/officeDocument/2006/customXml" ds:itemID="{91ECA3C4-8B16-4A6D-84DF-CD4AA6061317}">
  <ds:schemaRefs>
    <ds:schemaRef ds:uri="c0160930-aaef-42db-a21d-d0e3bea89ece"/>
    <ds:schemaRef ds:uri="d0ea7567-37db-4e0a-a87d-e3c7898ca8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A1ACFF-A6FA-47DD-8830-44A8E5FEF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D14F9F-366D-43CD-972B-E7FF3CD07370}">
  <ds:schemaRefs>
    <ds:schemaRef ds:uri="http://purl.org/dc/dcmitype/"/>
    <ds:schemaRef ds:uri="http://schemas.microsoft.com/office/infopath/2007/PartnerControls"/>
    <ds:schemaRef ds:uri="http://www.w3.org/XML/1998/namespace"/>
    <ds:schemaRef ds:uri="c0160930-aaef-42db-a21d-d0e3bea89ece"/>
    <ds:schemaRef ds:uri="http://schemas.microsoft.com/office/2006/documentManagement/types"/>
    <ds:schemaRef ds:uri="http://purl.org/dc/elements/1.1/"/>
    <ds:schemaRef ds:uri="http://purl.org/dc/terms/"/>
    <ds:schemaRef ds:uri="d0ea7567-37db-4e0a-a87d-e3c7898ca8e3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Programming Language Workshop for Beginners by Slidesgo</Template>
  <TotalTime>200</TotalTime>
  <Words>584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ADLaM Display</vt:lpstr>
      <vt:lpstr>Arial</vt:lpstr>
      <vt:lpstr>Fira Code</vt:lpstr>
      <vt:lpstr>gg sans</vt:lpstr>
      <vt:lpstr>Montserrat</vt:lpstr>
      <vt:lpstr>Proxima Nova</vt:lpstr>
      <vt:lpstr>Proxima Nova Semibold</vt:lpstr>
      <vt:lpstr>Wingdings</vt:lpstr>
      <vt:lpstr>Programming Language Workshop for Beginners by Slidesgo</vt:lpstr>
      <vt:lpstr>Slidesgo Final Pages</vt:lpstr>
      <vt:lpstr>Mega Photo Editor</vt:lpstr>
      <vt:lpstr>JavaFX Týmová práce:</vt:lpstr>
      <vt:lpstr>&lt;!--FunkceAplikace--&gt;  &lt;Negativ/&gt; &lt;Pixelizer/&gt;  &lt;Treshold/&gt; &lt;OldStyle filter/&gt; &lt;BW filtre/&gt; &lt;Cololizer/&gt; </vt:lpstr>
      <vt:lpstr>//Generátor Obrázků:</vt:lpstr>
      <vt:lpstr>                GeneraceRGBpruhu.java        GeneraceRGBpruhu.class</vt:lpstr>
      <vt:lpstr>#Informace o týmu</vt:lpstr>
      <vt:lpstr>//Informace z dokumentace</vt:lpstr>
      <vt:lpstr>Klady a zápory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Boba Tomáš</dc:creator>
  <cp:lastModifiedBy>Soldán Jiří</cp:lastModifiedBy>
  <cp:revision>3</cp:revision>
  <dcterms:created xsi:type="dcterms:W3CDTF">2024-01-11T18:10:36Z</dcterms:created>
  <dcterms:modified xsi:type="dcterms:W3CDTF">2024-01-12T07:43:38Z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0x010100E2FF24CDC5302246A6BCD941F469262B</vt:lpwstr>
  </property>
</Properties>
</file>